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5" r:id="rId10"/>
    <p:sldId id="326" r:id="rId11"/>
    <p:sldId id="323" r:id="rId12"/>
    <p:sldId id="313" r:id="rId13"/>
    <p:sldId id="324" r:id="rId14"/>
    <p:sldId id="314" r:id="rId15"/>
    <p:sldId id="316" r:id="rId16"/>
    <p:sldId id="280" r:id="rId17"/>
    <p:sldId id="327" r:id="rId18"/>
  </p:sldIdLst>
  <p:sldSz cx="24382413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ora Light" panose="020B0604020202020204" charset="0"/>
      <p:regular r:id="rId28"/>
    </p:embeddedFont>
    <p:embeddedFont>
      <p:font typeface="Space Grotesk Bold" panose="020B0604020202020204" charset="0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439A33F6-D894-4387-9880-5067DC084CC9}" v="104" dt="2022-07-21T22:54:04.744"/>
    <p1510:client id="{6D9B6179-01AB-448B-A7BE-348E02C05F32}" v="689" dt="2022-07-19T01:45:36.755"/>
    <p1510:client id="{EDF6BA58-4D43-4EAF-8711-FDA9320E372D}" v="57" dt="2022-07-19T02:10:1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4599" autoAdjust="0"/>
  </p:normalViewPr>
  <p:slideViewPr>
    <p:cSldViewPr snapToGrid="0" showGuides="1">
      <p:cViewPr varScale="1">
        <p:scale>
          <a:sx n="71" d="100"/>
          <a:sy n="71" d="100"/>
        </p:scale>
        <p:origin x="11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6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Long-Term </a:t>
            </a:r>
            <a:r>
              <a:rPr lang="en-US" sz="2800" b="1" u="sng" dirty="0">
                <a:solidFill>
                  <a:srgbClr val="FFFFFF"/>
                </a:solidFill>
              </a:rPr>
              <a:t>H</a:t>
            </a:r>
            <a:r>
              <a:rPr lang="en-US" sz="2800" b="1" i="0" u="sng" dirty="0">
                <a:solidFill>
                  <a:srgbClr val="FFFFFF"/>
                </a:solidFill>
              </a:rPr>
              <a:t>olding 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$13067.58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</a:rPr>
              <a:t>14-Day &amp; 28-Day EMA Trading Strategy</a:t>
            </a:r>
            <a:r>
              <a:rPr lang="en-US" sz="2800" b="0" i="0" dirty="0"/>
              <a:t>​</a:t>
            </a:r>
            <a:r>
              <a:rPr lang="en-US" sz="2800" dirty="0"/>
              <a:t> 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$37795.01 in profits per coin</a:t>
            </a:r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dirty="0"/>
              <a:t>​</a:t>
            </a:r>
            <a:endParaRPr lang="en-US" sz="2800" b="0" i="0" dirty="0"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</a:rPr>
              <a:t>Trading resulted in 189.23% more profits over long-term holding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Long-Term Holding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14-Day &amp; 28-Day EMA Trading Strategy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resulted in 16.05% more profits over long-term holding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672"/>
            <a:ext cx="7728704" cy="1290931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Long-Term Holding vs Swing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Pre-Pandemic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/>
              <a:t>Command Line Interface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212534"/>
            <a:ext cx="6481762" cy="1290931"/>
          </a:xfrm>
        </p:spPr>
        <p:txBody>
          <a:bodyPr/>
          <a:lstStyle/>
          <a:p>
            <a:r>
              <a:rPr lang="en-US" dirty="0"/>
              <a:t>Additional Indexes, Stocks, and Crypto Currency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6724414" y="11890982"/>
            <a:ext cx="4281850" cy="11745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3600" dirty="0">
              <a:solidFill>
                <a:schemeClr val="bg1"/>
              </a:solidFill>
              <a:ea typeface="Calibri"/>
              <a:cs typeface="Sora Light"/>
            </a:endParaRP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7680E7F-9FCC-FA01-E211-1C9ECFC026C6}"/>
              </a:ext>
            </a:extLst>
          </p:cNvPr>
          <p:cNvSpPr txBox="1">
            <a:spLocks/>
          </p:cNvSpPr>
          <p:nvPr/>
        </p:nvSpPr>
        <p:spPr>
          <a:xfrm>
            <a:off x="15790863" y="9812846"/>
            <a:ext cx="6481762" cy="12909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with 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4021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long-term?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a basic swing trading strategy is implemented?</a:t>
            </a:r>
            <a:endParaRPr lang="en-US" dirty="0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Long-Term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Swing Trading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5566ABD-6B43-E3C9-F91F-93DDC555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6770368"/>
            <a:ext cx="12557215" cy="64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5803</TotalTime>
  <Words>248</Words>
  <Application>Microsoft Office PowerPoint</Application>
  <PresentationFormat>Custom</PresentationFormat>
  <Paragraphs>120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Majid Kouki</cp:lastModifiedBy>
  <cp:revision>658</cp:revision>
  <dcterms:created xsi:type="dcterms:W3CDTF">2021-04-21T07:42:42Z</dcterms:created>
  <dcterms:modified xsi:type="dcterms:W3CDTF">2022-07-21T23:04:59Z</dcterms:modified>
</cp:coreProperties>
</file>